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7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20" d="100"/>
          <a:sy n="120" d="100"/>
        </p:scale>
        <p:origin x="1987" y="-14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6DDEB9D-A35C-4B3D-A0C1-985EDC0505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資料２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717514-E9AB-4315-8D8E-F2AAEFA6D2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A3AC3-4B65-4893-B016-F2395E16C4E3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77B500-0134-4DBB-B3BE-41BD7520F6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C89DE9-CC57-4FF8-BB7A-7FF7D7A2D5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8EA1C-E1D2-4203-8283-04A9661E60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6126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資料２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B8EEC-5F9E-4D29-B663-990B0C38183F}" type="datetimeFigureOut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507ED-5190-4F91-8BB7-94370B8BD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440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こちらは、令和６年度のスケジュールとなります。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endParaRPr kumimoji="1" lang="en-US" altLang="ja-JP" dirty="0"/>
          </a:p>
          <a:p>
            <a:r>
              <a:rPr lang="ja-JP" altLang="en-US" dirty="0"/>
              <a:t>　（いのち支える安城計画は令和５年度で策定となりますので、）令和６年度は健康日本２１安城計画のみのスケジュールです。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　作業部会・幹事会につきましては、６月、８月、１０月、１月を予定しております。</a:t>
            </a:r>
            <a:endParaRPr lang="en-US" altLang="ja-JP" dirty="0"/>
          </a:p>
          <a:p>
            <a:r>
              <a:rPr kumimoji="1" lang="ja-JP" altLang="en-US" dirty="0"/>
              <a:t>　６月の５回目の会議では、基本理念等について、８月の会議では骨子・素案について、１０月の会議では原案について検討し、１２月から１月にかけてパブリックコメントを経たのち、１月の会議で計画案を検討していきたいと考えています。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議題１の説明については以上でございます。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507ED-5190-4F91-8BB7-94370B8BD5C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873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535D07-DEE0-4555-8B2C-7001CDF790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1FDEA02-2079-44F3-8A6C-9824C19E7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7" indent="0" algn="ctr">
              <a:buNone/>
              <a:defRPr sz="2000"/>
            </a:lvl2pPr>
            <a:lvl3pPr marL="914332" indent="0" algn="ctr">
              <a:buNone/>
              <a:defRPr sz="1800"/>
            </a:lvl3pPr>
            <a:lvl4pPr marL="1371498" indent="0" algn="ctr">
              <a:buNone/>
              <a:defRPr sz="1600"/>
            </a:lvl4pPr>
            <a:lvl5pPr marL="1828664" indent="0" algn="ctr">
              <a:buNone/>
              <a:defRPr sz="1600"/>
            </a:lvl5pPr>
            <a:lvl6pPr marL="2285830" indent="0" algn="ctr">
              <a:buNone/>
              <a:defRPr sz="1600"/>
            </a:lvl6pPr>
            <a:lvl7pPr marL="2742994" indent="0" algn="ctr">
              <a:buNone/>
              <a:defRPr sz="1600"/>
            </a:lvl7pPr>
            <a:lvl8pPr marL="3200160" indent="0" algn="ctr">
              <a:buNone/>
              <a:defRPr sz="1600"/>
            </a:lvl8pPr>
            <a:lvl9pPr marL="3657327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629E01-A9DD-4C56-A134-AFB292F65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5F39-3F88-4E11-972E-CA26CF4CF0C5}" type="datetime1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86F2ED-4D0A-4BE5-B100-C0642BD9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１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FDA79B-3DB3-482D-AD25-7C4ACDB0B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92A-6449-4994-A7C2-AFE87FFA3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89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171EEC-B006-4E10-8C18-09EF0B764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886318-C795-487B-80D9-3CCA9D25D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6CB4E6-BFD4-449D-8658-0D5D919B0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C9BDA-97C1-41C5-BC15-53D8E38BE44D}" type="datetime1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C4BF3C-C24E-461D-9952-2D851731B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１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D463A0-AF09-492E-B775-F60778D8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92A-6449-4994-A7C2-AFE87FFA3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F760C44-625D-4C9E-B8F7-1F1FCE1484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6C8262E-8083-48EB-8F97-10479652F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B600E4-1236-4073-9640-0B7B4EA9F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ABD2-0A96-4502-8DF2-8586096D74E8}" type="datetime1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7E1A9B-F86F-4FC7-BB60-BD5E1810D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１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C79A56-F3E9-4739-8EFC-8089066F9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92A-6449-4994-A7C2-AFE87FFA3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D2012B-BAE2-4FCD-98C8-14649892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7BCE2A-297A-41C1-A92A-0423AFD8E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AFB8C0-B773-45CF-89C1-62B4C191E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9CB2-B939-4AC7-A140-37CB22C8E8F5}" type="datetime1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D5E5FC-6471-49B4-9135-91711F363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１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388B55-F3A1-4DEE-8F71-C14BCE6FF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92A-6449-4994-A7C2-AFE87FFA3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DAFF5C-6182-4443-8BF5-8C8957A21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EA8024-5F29-431A-B808-81E662FDB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202CA7-2C8E-4C10-BACF-71F25C7F8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9238-18A0-4A54-9904-7FC31C3F1F76}" type="datetime1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825BEB-6152-4AA3-8E7E-D73C2F4D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１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B42D18-C259-4D21-A976-348C0DB28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92A-6449-4994-A7C2-AFE87FFA3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58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617E84-FC15-428F-B835-51257312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F9E010-1B6D-4F65-822B-EB859DB06C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2BD2CD-3ADB-4069-B1F4-321D0F24A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B67742-A0A1-4413-97AF-EF71D2D55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62B87-3274-4FF6-889F-080B1AE838FB}" type="datetime1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2F2197-E62F-4E10-9F04-2960B2F21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１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A49609-345E-4ADD-A42D-E789CA67B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92A-6449-4994-A7C2-AFE87FFA3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80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81519B-6F45-4C00-B625-10654ACCE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E120BB-8205-4402-B014-5B8E73390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F1A8F2-AB7C-47DA-8A05-B861031CC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05C11FB-EE76-4A35-9945-79AB5C5F1F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51C6923-13A8-4245-826C-A56A892CA4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5A17169-2F33-493C-ADA7-983A52C88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3873F-8DAD-4029-BB80-D6B39EBFC4E6}" type="datetime1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A75DF66-6A22-4E06-9C46-64CAC6CBB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１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C8B3042-24BC-4ED0-8CC0-DD56B9AF0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92A-6449-4994-A7C2-AFE87FFA3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6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C64EEF-B09A-415E-B10A-8827F2D77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1EAB4A-736A-43D7-96B6-ED95645BB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0D5E8-C7FB-4125-972A-B0555610A164}" type="datetime1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4FD0B0-B87A-4ED8-B3E2-2D9119F92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１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E64EFDE-6ABD-4EA2-A9B4-61632F2A5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92A-6449-4994-A7C2-AFE87FFA3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388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044ABA7-6BED-411B-8897-C58E03F02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BA19-BEAD-4169-BC44-B915778F9F8C}" type="datetime1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60CF5A0-09FB-48CE-8799-3CCE36F97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１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3751A5-0F43-4EEC-AC62-25379CFF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92A-6449-4994-A7C2-AFE87FFA3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0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01C63F-96D5-42AE-B3CC-C2D1C13DB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0D4CF4-9A6A-4466-8E7A-613675549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77085FC-82F7-4277-B68F-283AA9513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ECC035-6ADC-456D-B3AA-6DADADB79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0958-6177-4620-B2C7-4F2A9C1AA8B8}" type="datetime1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BF14DB-4DAA-4F75-A59D-2CBB81E18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１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C22285-AE24-4C09-8719-7D4D1A714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92A-6449-4994-A7C2-AFE87FFA3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80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49BDEC-2405-44EC-86BB-3D0295DE5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E5501D4-5EB9-4962-A4AB-E19B77939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52011D1-15B8-48B7-8BA0-5D873F193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DFEE33-44E4-44FB-87E3-8D6C09879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BD65-BC6D-4A65-8E4C-7AC12CF91BB8}" type="datetime1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A5EFDE-5EED-43F9-9A72-F44A013C5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１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90CD61-91B0-45D7-86D1-D66B43C8A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A92A-6449-4994-A7C2-AFE87FFA3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85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D4D3FC0-FD05-486E-995F-AC4790FF7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F7B423-35A6-42B9-B685-D96CE126F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46B5A-8C39-4FF6-86D3-365C28032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E648B-8BD0-4AFF-87EE-0E1391829AD8}" type="datetime1">
              <a:rPr kumimoji="1" lang="ja-JP" altLang="en-US" smtClean="0"/>
              <a:t>2024/2/5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74B26C-AC0D-416F-AEC2-58A6C3B7E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１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B7FFD3-CCEB-49DE-A152-3A10F73612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BA92A-6449-4994-A7C2-AFE87FFA3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9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EB3E29D-90C5-4E58-926D-D3877AC13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837" y="604757"/>
            <a:ext cx="7504272" cy="369333"/>
          </a:xfrm>
        </p:spPr>
        <p:txBody>
          <a:bodyPr>
            <a:normAutofit fontScale="90000"/>
          </a:bodyPr>
          <a:lstStyle/>
          <a:p>
            <a:r>
              <a:rPr lang="ja-JP" altLang="en-US" sz="2400" dirty="0"/>
              <a:t>健康日本２１安城計画策定スケジュール　（令和６年度）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2031D6-872B-428F-B9D0-056372FBC6FC}"/>
              </a:ext>
            </a:extLst>
          </p:cNvPr>
          <p:cNvSpPr txBox="1"/>
          <p:nvPr/>
        </p:nvSpPr>
        <p:spPr>
          <a:xfrm>
            <a:off x="10278132" y="296005"/>
            <a:ext cx="91634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資料３</a:t>
            </a:r>
          </a:p>
        </p:txBody>
      </p:sp>
      <p:graphicFrame>
        <p:nvGraphicFramePr>
          <p:cNvPr id="7" name="オブジェクト 6">
            <a:extLst>
              <a:ext uri="{FF2B5EF4-FFF2-40B4-BE49-F238E27FC236}">
                <a16:creationId xmlns:a16="http://schemas.microsoft.com/office/drawing/2014/main" id="{4CA986D6-8F9D-4AB4-88DB-3244B16E1A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999267"/>
              </p:ext>
            </p:extLst>
          </p:nvPr>
        </p:nvGraphicFramePr>
        <p:xfrm>
          <a:off x="436563" y="1649413"/>
          <a:ext cx="11225212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4" imgW="13350240" imgH="2834546" progId="Excel.Sheet.12">
                  <p:embed/>
                </p:oleObj>
              </mc:Choice>
              <mc:Fallback>
                <p:oleObj name="Worksheet" r:id="rId4" imgW="13350240" imgH="283454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6563" y="1649413"/>
                        <a:ext cx="11225212" cy="325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6681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</TotalTime>
  <Words>147</Words>
  <Application>Microsoft Office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Microsoft Excel ワークシート</vt:lpstr>
      <vt:lpstr>健康日本２１安城計画策定スケジュール　（令和６年度）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健康日本２１安城計画</dc:title>
  <dc:creator>ねぐせ たー</dc:creator>
  <cp:lastModifiedBy>鈴木　亜祐美</cp:lastModifiedBy>
  <cp:revision>141</cp:revision>
  <cp:lastPrinted>2024-02-05T04:17:02Z</cp:lastPrinted>
  <dcterms:created xsi:type="dcterms:W3CDTF">2023-06-11T08:22:07Z</dcterms:created>
  <dcterms:modified xsi:type="dcterms:W3CDTF">2024-02-05T04:17:03Z</dcterms:modified>
</cp:coreProperties>
</file>