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8309"/>
            <a:ext cx="7772400" cy="2891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01499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A19F-4930-40D6-8A2F-BD4F064B292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F245-C4ED-4F5A-9A1D-D8CFCB134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65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A19F-4930-40D6-8A2F-BD4F064B292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F245-C4ED-4F5A-9A1D-D8CFCB134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97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92184"/>
            <a:ext cx="1971675" cy="50074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592184"/>
            <a:ext cx="5800725" cy="50074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A19F-4930-40D6-8A2F-BD4F064B292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F245-C4ED-4F5A-9A1D-D8CFCB134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3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A19F-4930-40D6-8A2F-BD4F064B292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F245-C4ED-4F5A-9A1D-D8CFCB134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02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27018"/>
            <a:ext cx="7886700" cy="30820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14354"/>
            <a:ext cx="7886700" cy="178525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A19F-4930-40D6-8A2F-BD4F064B2925}" type="datetimeFigureOut">
              <a:rPr kumimoji="1" lang="ja-JP" altLang="en-US" smtClean="0"/>
              <a:t>2023/12/4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F245-C4ED-4F5A-9A1D-D8CFCB134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15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20389"/>
            <a:ext cx="3886200" cy="36140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20389"/>
            <a:ext cx="3886200" cy="36140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A19F-4930-40D6-8A2F-BD4F064B292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F245-C4ED-4F5A-9A1D-D8CFCB134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48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09601"/>
            <a:ext cx="7886700" cy="10013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55036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1380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55036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1380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A19F-4930-40D6-8A2F-BD4F064B292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F245-C4ED-4F5A-9A1D-D8CFCB134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2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A19F-4930-40D6-8A2F-BD4F064B292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F245-C4ED-4F5A-9A1D-D8CFCB134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89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A19F-4930-40D6-8A2F-BD4F064B292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F245-C4ED-4F5A-9A1D-D8CFCB134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60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18310"/>
            <a:ext cx="2949178" cy="143909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618310"/>
            <a:ext cx="4629150" cy="50509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91147"/>
            <a:ext cx="2949178" cy="35716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A19F-4930-40D6-8A2F-BD4F064B292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F245-C4ED-4F5A-9A1D-D8CFCB134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200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27016"/>
            <a:ext cx="2949178" cy="143038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627017"/>
            <a:ext cx="4629150" cy="504651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91146"/>
            <a:ext cx="2949178" cy="35823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A19F-4930-40D6-8A2F-BD4F064B292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F245-C4ED-4F5A-9A1D-D8CFCB134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37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m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tm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tm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m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画面の領域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5" y="6005898"/>
            <a:ext cx="9091448" cy="66299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0026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02972"/>
            <a:ext cx="7886700" cy="3622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71191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8A19F-4930-40D6-8A2F-BD4F064B2925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71191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71191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6F245-C4ED-4F5A-9A1D-D8CFCB134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 descr="画面の領域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8" y="536111"/>
            <a:ext cx="9038103" cy="38103"/>
          </a:xfrm>
          <a:prstGeom prst="rect">
            <a:avLst/>
          </a:prstGeom>
        </p:spPr>
      </p:pic>
      <p:pic>
        <p:nvPicPr>
          <p:cNvPr id="8" name="図 7" descr="画面の領域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589" y="107142"/>
            <a:ext cx="2400508" cy="381033"/>
          </a:xfrm>
          <a:prstGeom prst="rect">
            <a:avLst/>
          </a:prstGeom>
        </p:spPr>
      </p:pic>
      <p:pic>
        <p:nvPicPr>
          <p:cNvPr id="10" name="図 9" descr="画面の領域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243" y="6614886"/>
            <a:ext cx="2011854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57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ty.anjo.aichi.jp/kurasu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3034" y="618308"/>
            <a:ext cx="7705165" cy="5217715"/>
          </a:xfrm>
        </p:spPr>
        <p:txBody>
          <a:bodyPr anchor="t">
            <a:normAutofit fontScale="90000"/>
          </a:bodyPr>
          <a:lstStyle/>
          <a:p>
            <a:br>
              <a:rPr lang="en-US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200" b="1" u="sng" dirty="0">
                <a:latin typeface="+mn-ea"/>
                <a:ea typeface="+mn-ea"/>
              </a:rPr>
              <a:t>令和５年度 指定工事事業者への通知事項</a:t>
            </a:r>
            <a:br>
              <a:rPr lang="en-US" altLang="ja-JP" sz="2800" u="sng" dirty="0">
                <a:latin typeface="+mn-ea"/>
                <a:ea typeface="+mn-ea"/>
              </a:rPr>
            </a:br>
            <a:br>
              <a:rPr lang="en-US" altLang="ja-JP" sz="28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28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28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</a:t>
            </a:r>
            <a:b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</a:t>
            </a:r>
            <a:b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</a:t>
            </a:r>
            <a:r>
              <a:rPr lang="zh-TW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安城市役所上下水道部水道工務課 </a:t>
            </a:r>
            <a:br>
              <a:rPr lang="en-US" altLang="zh-TW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br>
              <a:rPr lang="en-US" altLang="zh-TW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　　　　　</a:t>
            </a:r>
            <a:r>
              <a:rPr lang="zh-TW" altLang="en-US" sz="2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</a:t>
            </a:r>
            <a:r>
              <a:rPr lang="ja-JP" altLang="en-US" sz="2400">
                <a:latin typeface="游ゴシック" panose="020B0400000000000000" pitchFamily="50" charset="-128"/>
                <a:ea typeface="游ゴシック" panose="020B0400000000000000" pitchFamily="50" charset="-128"/>
              </a:rPr>
              <a:t>１２</a:t>
            </a:r>
            <a:r>
              <a:rPr lang="zh-TW" altLang="en-US" sz="2400">
                <a:latin typeface="游ゴシック" panose="020B0400000000000000" pitchFamily="50" charset="-128"/>
                <a:ea typeface="游ゴシック" panose="020B0400000000000000" pitchFamily="50" charset="-128"/>
              </a:rPr>
              <a:t>月 </a:t>
            </a:r>
            <a:endParaRPr kumimoji="1" lang="ja-JP" altLang="en-US" sz="24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547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6354BD-36AD-451F-98FF-0E233521A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97860"/>
            <a:ext cx="7886700" cy="851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集合住宅等で一度に多数の水道メーターを設置する際は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間違って設置をしないよう下記のとおり注意すること。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lnSpc>
                <a:spcPts val="2900"/>
              </a:lnSpc>
              <a:buNone/>
            </a:pPr>
            <a:endParaRPr lang="en-US" altLang="ja-JP" sz="2400" spc="-15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908E560-145E-4EF2-B5E9-A2DFE83F66D5}"/>
              </a:ext>
            </a:extLst>
          </p:cNvPr>
          <p:cNvSpPr txBox="1"/>
          <p:nvPr/>
        </p:nvSpPr>
        <p:spPr>
          <a:xfrm>
            <a:off x="590550" y="1885417"/>
            <a:ext cx="7924800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9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anose="020B0600070205080204" pitchFamily="50" charset="-128"/>
                <a:ea typeface="MS UI Gothic" panose="020B0600070205080204" pitchFamily="50" charset="-128"/>
                <a:cs typeface="+mn-cs"/>
              </a:rPr>
              <a:t>・水道メーター受取時にメーター蓋裏に部屋番号を記入してください。</a:t>
            </a:r>
            <a:endParaRPr kumimoji="1" lang="en-US" altLang="ja-JP" sz="2400" b="0" i="0" u="none" strike="noStrike" kern="120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anose="020B0600070205080204" pitchFamily="50" charset="-128"/>
              <a:ea typeface="MS UI Gothic" panose="020B060007020508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C6CE554-9D0B-4436-B874-20DD66311AEB}"/>
              </a:ext>
            </a:extLst>
          </p:cNvPr>
          <p:cNvSpPr txBox="1"/>
          <p:nvPr/>
        </p:nvSpPr>
        <p:spPr>
          <a:xfrm>
            <a:off x="590550" y="2544521"/>
            <a:ext cx="79248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9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anose="020B0600070205080204" pitchFamily="50" charset="-128"/>
                <a:ea typeface="MS UI Gothic" panose="020B0600070205080204" pitchFamily="50" charset="-128"/>
                <a:cs typeface="+mn-cs"/>
              </a:rPr>
              <a:t>・メーターボックスの蓋裏には部屋番号を記入し、栓番プレート（菱形シール）を貼り付けてください。また、メーターボックスがクアトロ式の場合は、部屋番号と水道番号が分かるよう水道メーターにプレート等をぶら下げ</a:t>
            </a:r>
            <a:r>
              <a:rPr kumimoji="1" lang="ja-JP" altLang="en-US" sz="2400" spc="-15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てください。</a:t>
            </a:r>
            <a:endParaRPr kumimoji="1" lang="en-US" altLang="ja-JP" sz="2400" b="0" i="0" u="none" strike="noStrike" kern="120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anose="020B0600070205080204" pitchFamily="50" charset="-128"/>
              <a:ea typeface="MS UI Gothic" panose="020B0600070205080204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3220113-A59D-4351-8421-DB6F6AFB2B48}"/>
              </a:ext>
            </a:extLst>
          </p:cNvPr>
          <p:cNvSpPr txBox="1"/>
          <p:nvPr/>
        </p:nvSpPr>
        <p:spPr>
          <a:xfrm>
            <a:off x="590550" y="4267533"/>
            <a:ext cx="7924800" cy="855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anose="020B0600070205080204" pitchFamily="50" charset="-128"/>
                <a:ea typeface="MS UI Gothic" panose="020B0600070205080204" pitchFamily="50" charset="-128"/>
                <a:cs typeface="+mn-cs"/>
              </a:rPr>
              <a:t>・完了書類には「部屋番号、水道番号、メーター番号」を記載した一覧表を添付してください。　参照様式</a:t>
            </a:r>
            <a:r>
              <a:rPr kumimoji="1" lang="ja-JP" altLang="en-US" sz="24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anose="020B0600070205080204" pitchFamily="50" charset="-128"/>
                <a:ea typeface="MS UI Gothic" panose="020B0600070205080204" pitchFamily="50" charset="-128"/>
                <a:cs typeface="+mn-cs"/>
                <a:hlinkClick r:id="rId2"/>
              </a:rPr>
              <a:t>（各戸メーター等取付一覧）</a:t>
            </a:r>
            <a:endParaRPr kumimoji="1" lang="en-US" altLang="ja-JP" sz="2400" b="0" i="0" u="none" strike="noStrike" kern="120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anose="020B0600070205080204" pitchFamily="50" charset="-128"/>
              <a:ea typeface="MS UI Gothic" panose="020B060007020508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B6788B-F434-49A6-A8A6-97EFC3946AA6}"/>
              </a:ext>
            </a:extLst>
          </p:cNvPr>
          <p:cNvSpPr txBox="1"/>
          <p:nvPr/>
        </p:nvSpPr>
        <p:spPr>
          <a:xfrm>
            <a:off x="590550" y="5306896"/>
            <a:ext cx="7924800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UI Gothic" panose="020B0600070205080204" pitchFamily="50" charset="-128"/>
                <a:ea typeface="MS UI Gothic" panose="020B0600070205080204" pitchFamily="50" charset="-128"/>
                <a:cs typeface="+mn-cs"/>
              </a:rPr>
              <a:t>・社内検査を実施して、各部屋の通水確認を必ず行ってください。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UI Gothic" panose="020B0600070205080204" pitchFamily="50" charset="-128"/>
              <a:ea typeface="MS UI Gothic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395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6354BD-36AD-451F-98FF-0E233521A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797859"/>
            <a:ext cx="7977469" cy="2631141"/>
          </a:xfrm>
        </p:spPr>
        <p:txBody>
          <a:bodyPr>
            <a:normAutofit/>
          </a:bodyPr>
          <a:lstStyle/>
          <a:p>
            <a:pPr marL="0" indent="0" algn="dist">
              <a:buNone/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　メーターボックス内の止水栓や水道メーターを損傷してし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algn="dist">
              <a:buNone/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まった場合、メーターボックス内であっても止水栓等を損傷さ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れた方ご自身で現状回復していただいております。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指定工事事業者へ相談があった場合、誤った回答をしない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ようご注意をお願いします。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lnSpc>
                <a:spcPts val="2900"/>
              </a:lnSpc>
              <a:buNone/>
            </a:pPr>
            <a:endParaRPr lang="en-US" altLang="ja-JP" sz="2400" spc="-15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1080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E9F3061E-961B-47E6-92B0-4033BE75DABD}" vid="{287289F0-566F-4B8C-ABDC-AE8515ACF5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プレゼンテーション1</Template>
  <TotalTime>221</TotalTime>
  <Words>290</Words>
  <Application>Microsoft Office PowerPoint</Application>
  <PresentationFormat>画面に合わせる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HGP創英角ｺﾞｼｯｸUB</vt:lpstr>
      <vt:lpstr>ＭＳ Ｐゴシック</vt:lpstr>
      <vt:lpstr>MS UI Gothic</vt:lpstr>
      <vt:lpstr>ＭＳ ゴシック</vt:lpstr>
      <vt:lpstr>游ゴシック</vt:lpstr>
      <vt:lpstr>Arial</vt:lpstr>
      <vt:lpstr>Calibri</vt:lpstr>
      <vt:lpstr>Calibri Light</vt:lpstr>
      <vt:lpstr>Office テーマ</vt:lpstr>
      <vt:lpstr>     令和５年度 指定工事事業者への通知事項    　　　　　　　　　　　 　　　　　　　　　　　　　  　　　　　　　　　　　　　安城市役所上下水道部水道工務課   　　　　　　　　　　　　　　　　　　令和５年１２月 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笠原 靖史</dc:creator>
  <cp:lastModifiedBy>大参 智浩</cp:lastModifiedBy>
  <cp:revision>21</cp:revision>
  <cp:lastPrinted>2023-03-22T01:01:28Z</cp:lastPrinted>
  <dcterms:created xsi:type="dcterms:W3CDTF">2020-03-19T04:25:35Z</dcterms:created>
  <dcterms:modified xsi:type="dcterms:W3CDTF">2023-12-04T00:51:06Z</dcterms:modified>
</cp:coreProperties>
</file>